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82" r:id="rId6"/>
    <p:sldId id="273" r:id="rId7"/>
    <p:sldId id="274" r:id="rId8"/>
    <p:sldId id="259" r:id="rId9"/>
    <p:sldId id="263" r:id="rId10"/>
    <p:sldId id="271" r:id="rId11"/>
    <p:sldId id="301" r:id="rId12"/>
    <p:sldId id="309" r:id="rId13"/>
    <p:sldId id="310" r:id="rId14"/>
    <p:sldId id="311" r:id="rId15"/>
    <p:sldId id="260" r:id="rId16"/>
    <p:sldId id="265" r:id="rId17"/>
    <p:sldId id="315" r:id="rId18"/>
    <p:sldId id="316" r:id="rId19"/>
    <p:sldId id="317" r:id="rId20"/>
    <p:sldId id="26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558"/>
    <a:srgbClr val="E16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6" autoAdjust="0"/>
    <p:restoredTop sz="94660"/>
  </p:normalViewPr>
  <p:slideViewPr>
    <p:cSldViewPr snapToGrid="0">
      <p:cViewPr varScale="1">
        <p:scale>
          <a:sx n="57" d="100"/>
          <a:sy n="57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829062"/>
            <a:ext cx="12192000" cy="2387339"/>
          </a:xfrm>
          <a:custGeom>
            <a:avLst/>
            <a:gdLst>
              <a:gd name="connsiteX0" fmla="*/ 0 w 12192000"/>
              <a:gd name="connsiteY0" fmla="*/ 0 h 2387339"/>
              <a:gd name="connsiteX1" fmla="*/ 12192000 w 12192000"/>
              <a:gd name="connsiteY1" fmla="*/ 0 h 2387339"/>
              <a:gd name="connsiteX2" fmla="*/ 12192000 w 12192000"/>
              <a:gd name="connsiteY2" fmla="*/ 2387339 h 2387339"/>
              <a:gd name="connsiteX3" fmla="*/ 10490243 w 12192000"/>
              <a:gd name="connsiteY3" fmla="*/ 2387339 h 2387339"/>
              <a:gd name="connsiteX4" fmla="*/ 10490879 w 12192000"/>
              <a:gd name="connsiteY4" fmla="*/ 2381034 h 2387339"/>
              <a:gd name="connsiteX5" fmla="*/ 9866765 w 12192000"/>
              <a:gd name="connsiteY5" fmla="*/ 1756920 h 2387339"/>
              <a:gd name="connsiteX6" fmla="*/ 9242651 w 12192000"/>
              <a:gd name="connsiteY6" fmla="*/ 2381034 h 2387339"/>
              <a:gd name="connsiteX7" fmla="*/ 9243287 w 12192000"/>
              <a:gd name="connsiteY7" fmla="*/ 2387339 h 2387339"/>
              <a:gd name="connsiteX8" fmla="*/ 6895962 w 12192000"/>
              <a:gd name="connsiteY8" fmla="*/ 2387339 h 2387339"/>
              <a:gd name="connsiteX9" fmla="*/ 6896902 w 12192000"/>
              <a:gd name="connsiteY9" fmla="*/ 2378014 h 2387339"/>
              <a:gd name="connsiteX10" fmla="*/ 6105557 w 12192000"/>
              <a:gd name="connsiteY10" fmla="*/ 1586669 h 2387339"/>
              <a:gd name="connsiteX11" fmla="*/ 5314212 w 12192000"/>
              <a:gd name="connsiteY11" fmla="*/ 2378014 h 2387339"/>
              <a:gd name="connsiteX12" fmla="*/ 5315152 w 12192000"/>
              <a:gd name="connsiteY12" fmla="*/ 2387339 h 2387339"/>
              <a:gd name="connsiteX13" fmla="*/ 2949353 w 12192000"/>
              <a:gd name="connsiteY13" fmla="*/ 2387339 h 2387339"/>
              <a:gd name="connsiteX14" fmla="*/ 2936674 w 12192000"/>
              <a:gd name="connsiteY14" fmla="*/ 2261559 h 2387339"/>
              <a:gd name="connsiteX15" fmla="*/ 2325239 w 12192000"/>
              <a:gd name="connsiteY15" fmla="*/ 1763226 h 2387339"/>
              <a:gd name="connsiteX16" fmla="*/ 1713805 w 12192000"/>
              <a:gd name="connsiteY16" fmla="*/ 2261559 h 2387339"/>
              <a:gd name="connsiteX17" fmla="*/ 1701125 w 12192000"/>
              <a:gd name="connsiteY17" fmla="*/ 2387339 h 2387339"/>
              <a:gd name="connsiteX18" fmla="*/ 0 w 12192000"/>
              <a:gd name="connsiteY18" fmla="*/ 2387339 h 238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2387339">
                <a:moveTo>
                  <a:pt x="0" y="0"/>
                </a:moveTo>
                <a:lnTo>
                  <a:pt x="12192000" y="0"/>
                </a:lnTo>
                <a:lnTo>
                  <a:pt x="12192000" y="2387339"/>
                </a:lnTo>
                <a:lnTo>
                  <a:pt x="10490243" y="2387339"/>
                </a:lnTo>
                <a:lnTo>
                  <a:pt x="10490879" y="2381034"/>
                </a:lnTo>
                <a:cubicBezTo>
                  <a:pt x="10490879" y="2036345"/>
                  <a:pt x="10211454" y="1756920"/>
                  <a:pt x="9866765" y="1756920"/>
                </a:cubicBezTo>
                <a:cubicBezTo>
                  <a:pt x="9522076" y="1756920"/>
                  <a:pt x="9242651" y="2036345"/>
                  <a:pt x="9242651" y="2381034"/>
                </a:cubicBezTo>
                <a:lnTo>
                  <a:pt x="9243287" y="2387339"/>
                </a:lnTo>
                <a:lnTo>
                  <a:pt x="6895962" y="2387339"/>
                </a:lnTo>
                <a:lnTo>
                  <a:pt x="6896902" y="2378014"/>
                </a:lnTo>
                <a:cubicBezTo>
                  <a:pt x="6896902" y="1940966"/>
                  <a:pt x="6542605" y="1586669"/>
                  <a:pt x="6105557" y="1586669"/>
                </a:cubicBezTo>
                <a:cubicBezTo>
                  <a:pt x="5668509" y="1586669"/>
                  <a:pt x="5314212" y="1940966"/>
                  <a:pt x="5314212" y="2378014"/>
                </a:cubicBezTo>
                <a:lnTo>
                  <a:pt x="5315152" y="2387339"/>
                </a:lnTo>
                <a:lnTo>
                  <a:pt x="2949353" y="2387339"/>
                </a:lnTo>
                <a:lnTo>
                  <a:pt x="2936674" y="2261559"/>
                </a:lnTo>
                <a:cubicBezTo>
                  <a:pt x="2878477" y="1977161"/>
                  <a:pt x="2626842" y="1763226"/>
                  <a:pt x="2325239" y="1763226"/>
                </a:cubicBezTo>
                <a:cubicBezTo>
                  <a:pt x="2023636" y="1763226"/>
                  <a:pt x="1772001" y="1977161"/>
                  <a:pt x="1713805" y="2261559"/>
                </a:cubicBezTo>
                <a:lnTo>
                  <a:pt x="1701125" y="2387339"/>
                </a:lnTo>
                <a:lnTo>
                  <a:pt x="0" y="238733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171450" indent="-171450" algn="ctr">
              <a:buFont typeface="Arial" panose="020B0604020202020204" pitchFamily="34" charset="0"/>
              <a:buChar char="•"/>
              <a:defRPr sz="11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tags" Target="../tags/tag13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tags" Target="../tags/tag15.xml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tags" Target="../tags/tag17.xml"/><Relationship Id="rId3" Type="http://schemas.microsoft.com/office/2007/relationships/media" Target="../media/media4.mp4"/><Relationship Id="rId2" Type="http://schemas.openxmlformats.org/officeDocument/2006/relationships/video" Target="../media/media4.mp4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tags" Target="../tags/tag19.xml"/><Relationship Id="rId3" Type="http://schemas.microsoft.com/office/2007/relationships/media" Target="../media/media5.mp4"/><Relationship Id="rId2" Type="http://schemas.openxmlformats.org/officeDocument/2006/relationships/video" Target="../media/media5.mp4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4" b="40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558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5906278"/>
            <a:ext cx="12192000" cy="951722"/>
          </a:xfrm>
          <a:custGeom>
            <a:avLst/>
            <a:gdLst>
              <a:gd name="connsiteX0" fmla="*/ 0 w 12192000"/>
              <a:gd name="connsiteY0" fmla="*/ 0 h 635000"/>
              <a:gd name="connsiteX1" fmla="*/ 12192000 w 12192000"/>
              <a:gd name="connsiteY1" fmla="*/ 0 h 635000"/>
              <a:gd name="connsiteX2" fmla="*/ 12192000 w 12192000"/>
              <a:gd name="connsiteY2" fmla="*/ 635000 h 635000"/>
              <a:gd name="connsiteX3" fmla="*/ 0 w 12192000"/>
              <a:gd name="connsiteY3" fmla="*/ 635000 h 635000"/>
              <a:gd name="connsiteX4" fmla="*/ 0 w 12192000"/>
              <a:gd name="connsiteY4" fmla="*/ 0 h 635000"/>
              <a:gd name="connsiteX0-1" fmla="*/ 0 w 12192000"/>
              <a:gd name="connsiteY0-2" fmla="*/ 8812 h 643812"/>
              <a:gd name="connsiteX1-3" fmla="*/ 6083559 w 12192000"/>
              <a:gd name="connsiteY1-4" fmla="*/ 0 h 643812"/>
              <a:gd name="connsiteX2-5" fmla="*/ 12192000 w 12192000"/>
              <a:gd name="connsiteY2-6" fmla="*/ 8812 h 643812"/>
              <a:gd name="connsiteX3-7" fmla="*/ 12192000 w 12192000"/>
              <a:gd name="connsiteY3-8" fmla="*/ 643812 h 643812"/>
              <a:gd name="connsiteX4-9" fmla="*/ 0 w 12192000"/>
              <a:gd name="connsiteY4-10" fmla="*/ 643812 h 643812"/>
              <a:gd name="connsiteX5" fmla="*/ 0 w 12192000"/>
              <a:gd name="connsiteY5" fmla="*/ 8812 h 643812"/>
              <a:gd name="connsiteX0-11" fmla="*/ 0 w 12192000"/>
              <a:gd name="connsiteY0-12" fmla="*/ 316722 h 951722"/>
              <a:gd name="connsiteX1-13" fmla="*/ 6120882 w 12192000"/>
              <a:gd name="connsiteY1-14" fmla="*/ 0 h 951722"/>
              <a:gd name="connsiteX2-15" fmla="*/ 12192000 w 12192000"/>
              <a:gd name="connsiteY2-16" fmla="*/ 316722 h 951722"/>
              <a:gd name="connsiteX3-17" fmla="*/ 12192000 w 12192000"/>
              <a:gd name="connsiteY3-18" fmla="*/ 951722 h 951722"/>
              <a:gd name="connsiteX4-19" fmla="*/ 0 w 12192000"/>
              <a:gd name="connsiteY4-20" fmla="*/ 951722 h 951722"/>
              <a:gd name="connsiteX5-21" fmla="*/ 0 w 12192000"/>
              <a:gd name="connsiteY5-22" fmla="*/ 316722 h 951722"/>
              <a:gd name="connsiteX0-23" fmla="*/ 0 w 12192000"/>
              <a:gd name="connsiteY0-24" fmla="*/ 316722 h 951722"/>
              <a:gd name="connsiteX1-25" fmla="*/ 6120882 w 12192000"/>
              <a:gd name="connsiteY1-26" fmla="*/ 0 h 951722"/>
              <a:gd name="connsiteX2-27" fmla="*/ 12192000 w 12192000"/>
              <a:gd name="connsiteY2-28" fmla="*/ 316722 h 951722"/>
              <a:gd name="connsiteX3-29" fmla="*/ 12192000 w 12192000"/>
              <a:gd name="connsiteY3-30" fmla="*/ 951722 h 951722"/>
              <a:gd name="connsiteX4-31" fmla="*/ 0 w 12192000"/>
              <a:gd name="connsiteY4-32" fmla="*/ 951722 h 951722"/>
              <a:gd name="connsiteX5-33" fmla="*/ 0 w 12192000"/>
              <a:gd name="connsiteY5-34" fmla="*/ 316722 h 951722"/>
              <a:gd name="connsiteX0-35" fmla="*/ 0 w 12192000"/>
              <a:gd name="connsiteY0-36" fmla="*/ 316722 h 951722"/>
              <a:gd name="connsiteX1-37" fmla="*/ 6120882 w 12192000"/>
              <a:gd name="connsiteY1-38" fmla="*/ 0 h 951722"/>
              <a:gd name="connsiteX2-39" fmla="*/ 12192000 w 12192000"/>
              <a:gd name="connsiteY2-40" fmla="*/ 316722 h 951722"/>
              <a:gd name="connsiteX3-41" fmla="*/ 12192000 w 12192000"/>
              <a:gd name="connsiteY3-42" fmla="*/ 951722 h 951722"/>
              <a:gd name="connsiteX4-43" fmla="*/ 0 w 12192000"/>
              <a:gd name="connsiteY4-44" fmla="*/ 951722 h 951722"/>
              <a:gd name="connsiteX5-45" fmla="*/ 0 w 12192000"/>
              <a:gd name="connsiteY5-46" fmla="*/ 316722 h 9517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951722">
                <a:moveTo>
                  <a:pt x="0" y="316722"/>
                </a:moveTo>
                <a:cubicBezTo>
                  <a:pt x="2721429" y="509728"/>
                  <a:pt x="4080588" y="105574"/>
                  <a:pt x="6120882" y="0"/>
                </a:cubicBezTo>
                <a:cubicBezTo>
                  <a:pt x="8144588" y="105574"/>
                  <a:pt x="9515151" y="500397"/>
                  <a:pt x="12192000" y="316722"/>
                </a:cubicBezTo>
                <a:lnTo>
                  <a:pt x="12192000" y="951722"/>
                </a:lnTo>
                <a:lnTo>
                  <a:pt x="0" y="951722"/>
                </a:lnTo>
                <a:lnTo>
                  <a:pt x="0" y="316722"/>
                </a:lnTo>
                <a:close/>
              </a:path>
            </a:pathLst>
          </a:cu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17657" y="1204686"/>
            <a:ext cx="3156686" cy="959734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1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49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39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3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4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1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5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17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6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625600" y="2413337"/>
            <a:ext cx="8940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在线小说阅读系统</a:t>
            </a:r>
            <a:endParaRPr lang="zh-CN" altLang="en-US" sz="6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429000" y="4522651"/>
            <a:ext cx="533400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小组成员：王帅 张成成 周贯中 谢岑       </a:t>
            </a:r>
            <a:r>
              <a:rPr lang="zh-CN" altLang="en-US" sz="1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汇报人：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谢岑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             </a:t>
            </a:r>
            <a:endParaRPr lang="zh-CN" altLang="en-US" sz="1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883275" y="6213658"/>
            <a:ext cx="425450" cy="425450"/>
            <a:chOff x="5782511" y="6267450"/>
            <a:chExt cx="425450" cy="425450"/>
          </a:xfrm>
        </p:grpSpPr>
        <p:sp>
          <p:nvSpPr>
            <p:cNvPr id="56" name="箭头: V 形 55"/>
            <p:cNvSpPr/>
            <p:nvPr/>
          </p:nvSpPr>
          <p:spPr>
            <a:xfrm rot="5400000">
              <a:off x="5882123" y="6367062"/>
              <a:ext cx="226227" cy="22622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5782511" y="6267450"/>
              <a:ext cx="425450" cy="4254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演讲大气轻快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86" y="-736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38671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创建</a:t>
            </a:r>
            <a:r>
              <a:rPr 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AuthorView</a:t>
            </a:r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视图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" y="1846580"/>
            <a:ext cx="11882120" cy="36233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36544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前端与数据库连接</a:t>
            </a:r>
            <a:r>
              <a:rPr lang="en-US" altLang="zh-CN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1</a:t>
            </a:r>
            <a:endParaRPr lang="en-US" altLang="zh-CN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95" y="702310"/>
            <a:ext cx="8754745" cy="5930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36544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前端与数据库连接</a:t>
            </a:r>
            <a:r>
              <a:rPr lang="en-US" altLang="zh-CN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2</a:t>
            </a:r>
            <a:endParaRPr lang="en-US" altLang="zh-CN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5" y="815340"/>
            <a:ext cx="10627995" cy="59410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011" b="7141"/>
          <a:stretch>
            <a:fillRect/>
          </a:stretch>
        </p:blipFill>
        <p:spPr>
          <a:xfrm>
            <a:off x="167005" y="560070"/>
            <a:ext cx="7903210" cy="6100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685" y="624840"/>
            <a:ext cx="6469380" cy="1445895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102722" y="118611"/>
            <a:ext cx="36544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前端与数据库连接</a:t>
            </a:r>
            <a:r>
              <a:rPr lang="en-US" altLang="zh-CN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3</a:t>
            </a:r>
            <a:endParaRPr lang="en-US" altLang="zh-CN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558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210629" y="1400111"/>
            <a:ext cx="1770742" cy="1770742"/>
          </a:xfrm>
          <a:prstGeom prst="ellipse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39384" y="3555300"/>
            <a:ext cx="1713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演示</a:t>
            </a:r>
            <a:endParaRPr lang="zh-CN" altLang="en-US" sz="6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98721" y="1731484"/>
            <a:ext cx="11945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视频演示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" name="管理员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视频演示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AUTHOR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1049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视频演示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EDITOR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视频演示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READER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4" b="40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558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5906278"/>
            <a:ext cx="12192000" cy="951722"/>
          </a:xfrm>
          <a:custGeom>
            <a:avLst/>
            <a:gdLst>
              <a:gd name="connsiteX0" fmla="*/ 0 w 12192000"/>
              <a:gd name="connsiteY0" fmla="*/ 0 h 635000"/>
              <a:gd name="connsiteX1" fmla="*/ 12192000 w 12192000"/>
              <a:gd name="connsiteY1" fmla="*/ 0 h 635000"/>
              <a:gd name="connsiteX2" fmla="*/ 12192000 w 12192000"/>
              <a:gd name="connsiteY2" fmla="*/ 635000 h 635000"/>
              <a:gd name="connsiteX3" fmla="*/ 0 w 12192000"/>
              <a:gd name="connsiteY3" fmla="*/ 635000 h 635000"/>
              <a:gd name="connsiteX4" fmla="*/ 0 w 12192000"/>
              <a:gd name="connsiteY4" fmla="*/ 0 h 635000"/>
              <a:gd name="connsiteX0-1" fmla="*/ 0 w 12192000"/>
              <a:gd name="connsiteY0-2" fmla="*/ 8812 h 643812"/>
              <a:gd name="connsiteX1-3" fmla="*/ 6083559 w 12192000"/>
              <a:gd name="connsiteY1-4" fmla="*/ 0 h 643812"/>
              <a:gd name="connsiteX2-5" fmla="*/ 12192000 w 12192000"/>
              <a:gd name="connsiteY2-6" fmla="*/ 8812 h 643812"/>
              <a:gd name="connsiteX3-7" fmla="*/ 12192000 w 12192000"/>
              <a:gd name="connsiteY3-8" fmla="*/ 643812 h 643812"/>
              <a:gd name="connsiteX4-9" fmla="*/ 0 w 12192000"/>
              <a:gd name="connsiteY4-10" fmla="*/ 643812 h 643812"/>
              <a:gd name="connsiteX5" fmla="*/ 0 w 12192000"/>
              <a:gd name="connsiteY5" fmla="*/ 8812 h 643812"/>
              <a:gd name="connsiteX0-11" fmla="*/ 0 w 12192000"/>
              <a:gd name="connsiteY0-12" fmla="*/ 316722 h 951722"/>
              <a:gd name="connsiteX1-13" fmla="*/ 6120882 w 12192000"/>
              <a:gd name="connsiteY1-14" fmla="*/ 0 h 951722"/>
              <a:gd name="connsiteX2-15" fmla="*/ 12192000 w 12192000"/>
              <a:gd name="connsiteY2-16" fmla="*/ 316722 h 951722"/>
              <a:gd name="connsiteX3-17" fmla="*/ 12192000 w 12192000"/>
              <a:gd name="connsiteY3-18" fmla="*/ 951722 h 951722"/>
              <a:gd name="connsiteX4-19" fmla="*/ 0 w 12192000"/>
              <a:gd name="connsiteY4-20" fmla="*/ 951722 h 951722"/>
              <a:gd name="connsiteX5-21" fmla="*/ 0 w 12192000"/>
              <a:gd name="connsiteY5-22" fmla="*/ 316722 h 951722"/>
              <a:gd name="connsiteX0-23" fmla="*/ 0 w 12192000"/>
              <a:gd name="connsiteY0-24" fmla="*/ 316722 h 951722"/>
              <a:gd name="connsiteX1-25" fmla="*/ 6120882 w 12192000"/>
              <a:gd name="connsiteY1-26" fmla="*/ 0 h 951722"/>
              <a:gd name="connsiteX2-27" fmla="*/ 12192000 w 12192000"/>
              <a:gd name="connsiteY2-28" fmla="*/ 316722 h 951722"/>
              <a:gd name="connsiteX3-29" fmla="*/ 12192000 w 12192000"/>
              <a:gd name="connsiteY3-30" fmla="*/ 951722 h 951722"/>
              <a:gd name="connsiteX4-31" fmla="*/ 0 w 12192000"/>
              <a:gd name="connsiteY4-32" fmla="*/ 951722 h 951722"/>
              <a:gd name="connsiteX5-33" fmla="*/ 0 w 12192000"/>
              <a:gd name="connsiteY5-34" fmla="*/ 316722 h 951722"/>
              <a:gd name="connsiteX0-35" fmla="*/ 0 w 12192000"/>
              <a:gd name="connsiteY0-36" fmla="*/ 316722 h 951722"/>
              <a:gd name="connsiteX1-37" fmla="*/ 6120882 w 12192000"/>
              <a:gd name="connsiteY1-38" fmla="*/ 0 h 951722"/>
              <a:gd name="connsiteX2-39" fmla="*/ 12192000 w 12192000"/>
              <a:gd name="connsiteY2-40" fmla="*/ 316722 h 951722"/>
              <a:gd name="connsiteX3-41" fmla="*/ 12192000 w 12192000"/>
              <a:gd name="connsiteY3-42" fmla="*/ 951722 h 951722"/>
              <a:gd name="connsiteX4-43" fmla="*/ 0 w 12192000"/>
              <a:gd name="connsiteY4-44" fmla="*/ 951722 h 951722"/>
              <a:gd name="connsiteX5-45" fmla="*/ 0 w 12192000"/>
              <a:gd name="connsiteY5-46" fmla="*/ 316722 h 9517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951722">
                <a:moveTo>
                  <a:pt x="0" y="316722"/>
                </a:moveTo>
                <a:cubicBezTo>
                  <a:pt x="2721429" y="509728"/>
                  <a:pt x="4080588" y="105574"/>
                  <a:pt x="6120882" y="0"/>
                </a:cubicBezTo>
                <a:cubicBezTo>
                  <a:pt x="8144588" y="105574"/>
                  <a:pt x="9515151" y="500397"/>
                  <a:pt x="12192000" y="316722"/>
                </a:cubicBezTo>
                <a:lnTo>
                  <a:pt x="12192000" y="951722"/>
                </a:lnTo>
                <a:lnTo>
                  <a:pt x="0" y="951722"/>
                </a:lnTo>
                <a:lnTo>
                  <a:pt x="0" y="316722"/>
                </a:lnTo>
                <a:close/>
              </a:path>
            </a:pathLst>
          </a:cu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17657" y="1204686"/>
            <a:ext cx="3156686" cy="959734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1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49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39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3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4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1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5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17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6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625600" y="2413337"/>
            <a:ext cx="8940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感谢您的观看</a:t>
            </a:r>
            <a:endParaRPr lang="zh-CN" altLang="en-US" sz="6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883275" y="6213658"/>
            <a:ext cx="425450" cy="425450"/>
            <a:chOff x="5782511" y="6267450"/>
            <a:chExt cx="425450" cy="425450"/>
          </a:xfrm>
        </p:grpSpPr>
        <p:sp>
          <p:nvSpPr>
            <p:cNvPr id="56" name="箭头: V 形 55"/>
            <p:cNvSpPr/>
            <p:nvPr/>
          </p:nvSpPr>
          <p:spPr>
            <a:xfrm rot="5400000">
              <a:off x="5882123" y="6367062"/>
              <a:ext cx="226227" cy="22622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5782511" y="6267450"/>
              <a:ext cx="425450" cy="4254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4" b="40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558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: 形状 54"/>
          <p:cNvSpPr/>
          <p:nvPr/>
        </p:nvSpPr>
        <p:spPr>
          <a:xfrm rot="5400000">
            <a:off x="-1438783" y="1438784"/>
            <a:ext cx="6858002" cy="3980435"/>
          </a:xfrm>
          <a:custGeom>
            <a:avLst/>
            <a:gdLst>
              <a:gd name="connsiteX0" fmla="*/ 0 w 6858002"/>
              <a:gd name="connsiteY0" fmla="*/ 3980435 h 3980435"/>
              <a:gd name="connsiteX1" fmla="*/ 0 w 6858002"/>
              <a:gd name="connsiteY1" fmla="*/ 535344 h 3980435"/>
              <a:gd name="connsiteX2" fmla="*/ 0 w 6858002"/>
              <a:gd name="connsiteY2" fmla="*/ 178156 h 3980435"/>
              <a:gd name="connsiteX3" fmla="*/ 3442997 w 6858002"/>
              <a:gd name="connsiteY3" fmla="*/ 0 h 3980435"/>
              <a:gd name="connsiteX4" fmla="*/ 6858002 w 6858002"/>
              <a:gd name="connsiteY4" fmla="*/ 178156 h 3980435"/>
              <a:gd name="connsiteX5" fmla="*/ 6858002 w 6858002"/>
              <a:gd name="connsiteY5" fmla="*/ 535344 h 3980435"/>
              <a:gd name="connsiteX6" fmla="*/ 6858000 w 6858002"/>
              <a:gd name="connsiteY6" fmla="*/ 535344 h 3980435"/>
              <a:gd name="connsiteX7" fmla="*/ 6858000 w 6858002"/>
              <a:gd name="connsiteY7" fmla="*/ 3980435 h 398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2" h="3980435">
                <a:moveTo>
                  <a:pt x="0" y="3980435"/>
                </a:moveTo>
                <a:lnTo>
                  <a:pt x="0" y="535344"/>
                </a:lnTo>
                <a:lnTo>
                  <a:pt x="0" y="178156"/>
                </a:lnTo>
                <a:cubicBezTo>
                  <a:pt x="1530804" y="286722"/>
                  <a:pt x="2295332" y="59386"/>
                  <a:pt x="3442997" y="0"/>
                </a:cubicBezTo>
                <a:cubicBezTo>
                  <a:pt x="4581332" y="59386"/>
                  <a:pt x="5352274" y="281474"/>
                  <a:pt x="6858002" y="178156"/>
                </a:cubicBezTo>
                <a:lnTo>
                  <a:pt x="6858002" y="535344"/>
                </a:lnTo>
                <a:lnTo>
                  <a:pt x="6858000" y="535344"/>
                </a:lnTo>
                <a:lnTo>
                  <a:pt x="6858000" y="3980435"/>
                </a:lnTo>
                <a:close/>
              </a:path>
            </a:pathLst>
          </a:cu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66082" y="2173247"/>
            <a:ext cx="2448273" cy="1443259"/>
            <a:chOff x="655994" y="3416350"/>
            <a:chExt cx="2448273" cy="1443259"/>
          </a:xfrm>
        </p:grpSpPr>
        <p:sp>
          <p:nvSpPr>
            <p:cNvPr id="59" name="文本框 58"/>
            <p:cNvSpPr txBox="1"/>
            <p:nvPr/>
          </p:nvSpPr>
          <p:spPr>
            <a:xfrm>
              <a:off x="766082" y="3416350"/>
              <a:ext cx="22280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目录</a:t>
              </a:r>
              <a:endParaRPr lang="zh-CN" altLang="en-US" sz="6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55994" y="4582610"/>
              <a:ext cx="2448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CONTENTS</a:t>
              </a:r>
              <a:endParaRPr lang="en-US" altLang="zh-CN" sz="1200" dirty="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 rot="16200000">
            <a:off x="1777493" y="4590338"/>
            <a:ext cx="425450" cy="425450"/>
            <a:chOff x="5782511" y="6267450"/>
            <a:chExt cx="425450" cy="425450"/>
          </a:xfrm>
        </p:grpSpPr>
        <p:sp>
          <p:nvSpPr>
            <p:cNvPr id="62" name="箭头: V 形 61"/>
            <p:cNvSpPr/>
            <p:nvPr/>
          </p:nvSpPr>
          <p:spPr>
            <a:xfrm rot="5400000">
              <a:off x="5882123" y="6367062"/>
              <a:ext cx="226227" cy="22622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5782511" y="6267450"/>
              <a:ext cx="425450" cy="4254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917184" y="507061"/>
            <a:ext cx="1808644" cy="549886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65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103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6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93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7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77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8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75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9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71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0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5398447" y="1902435"/>
            <a:ext cx="5417707" cy="4307828"/>
            <a:chOff x="5587677" y="1534415"/>
            <a:chExt cx="5417707" cy="4307828"/>
          </a:xfrm>
        </p:grpSpPr>
        <p:grpSp>
          <p:nvGrpSpPr>
            <p:cNvPr id="114" name="组合 113"/>
            <p:cNvGrpSpPr/>
            <p:nvPr/>
          </p:nvGrpSpPr>
          <p:grpSpPr>
            <a:xfrm>
              <a:off x="5587678" y="1534415"/>
              <a:ext cx="5381992" cy="686537"/>
              <a:chOff x="5587678" y="1534415"/>
              <a:chExt cx="5381992" cy="686537"/>
            </a:xfrm>
          </p:grpSpPr>
          <p:sp>
            <p:nvSpPr>
              <p:cNvPr id="106" name="Text Placeholder 3"/>
              <p:cNvSpPr txBox="1"/>
              <p:nvPr/>
            </p:nvSpPr>
            <p:spPr>
              <a:xfrm>
                <a:off x="5656446" y="1534415"/>
                <a:ext cx="2311400" cy="430530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 defTabSz="1218565">
                  <a:spcBef>
                    <a:spcPct val="20000"/>
                  </a:spcBef>
                  <a:defRPr/>
                </a:pPr>
                <a:r>
                  <a:rPr lang="en-US" altLang="zh-CN" sz="28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01-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数据库设计</a:t>
                </a:r>
                <a:endPara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5587678" y="1968222"/>
                <a:ext cx="5381992" cy="252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5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587678" y="2735836"/>
              <a:ext cx="5417706" cy="648622"/>
              <a:chOff x="5587678" y="2712783"/>
              <a:chExt cx="5417706" cy="648622"/>
            </a:xfrm>
          </p:grpSpPr>
          <p:sp>
            <p:nvSpPr>
              <p:cNvPr id="107" name="Text Placeholder 3"/>
              <p:cNvSpPr txBox="1"/>
              <p:nvPr/>
            </p:nvSpPr>
            <p:spPr>
              <a:xfrm>
                <a:off x="5656446" y="2712783"/>
                <a:ext cx="2667000" cy="430530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 defTabSz="1218565">
                  <a:spcBef>
                    <a:spcPct val="20000"/>
                  </a:spcBef>
                  <a:defRPr/>
                </a:pPr>
                <a:r>
                  <a:rPr lang="en-US" altLang="zh-CN" sz="28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02-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部分代码说明</a:t>
                </a:r>
                <a:endPara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5587678" y="3108676"/>
                <a:ext cx="5417706" cy="252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5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587678" y="3899341"/>
              <a:ext cx="5381992" cy="713804"/>
              <a:chOff x="5587678" y="3880327"/>
              <a:chExt cx="5381992" cy="713804"/>
            </a:xfrm>
          </p:grpSpPr>
          <p:sp>
            <p:nvSpPr>
              <p:cNvPr id="108" name="Text Placeholder 3"/>
              <p:cNvSpPr txBox="1"/>
              <p:nvPr/>
            </p:nvSpPr>
            <p:spPr>
              <a:xfrm>
                <a:off x="5656446" y="3880327"/>
                <a:ext cx="1244600" cy="430530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 defTabSz="1218565">
                  <a:spcBef>
                    <a:spcPct val="20000"/>
                  </a:spcBef>
                  <a:defRPr/>
                </a:pPr>
                <a:r>
                  <a:rPr lang="en-US" altLang="zh-CN" sz="28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03-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演示</a:t>
                </a:r>
                <a:endPara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5587678" y="4341406"/>
                <a:ext cx="5381992" cy="25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5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587677" y="5128024"/>
              <a:ext cx="5363665" cy="714219"/>
              <a:chOff x="5587677" y="4989274"/>
              <a:chExt cx="5363665" cy="714219"/>
            </a:xfrm>
          </p:grpSpPr>
          <p:sp>
            <p:nvSpPr>
              <p:cNvPr id="109" name="Text Placeholder 3"/>
              <p:cNvSpPr txBox="1"/>
              <p:nvPr/>
            </p:nvSpPr>
            <p:spPr>
              <a:xfrm>
                <a:off x="5656446" y="4989274"/>
                <a:ext cx="127000" cy="430530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 defTabSz="1218565">
                  <a:spcBef>
                    <a:spcPct val="20000"/>
                  </a:spcBef>
                  <a:defRPr/>
                </a:pPr>
                <a:endPara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5587677" y="5450768"/>
                <a:ext cx="5363665" cy="25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5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558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210629" y="1400111"/>
            <a:ext cx="1770742" cy="1770742"/>
          </a:xfrm>
          <a:prstGeom prst="ellipse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91621" y="3555300"/>
            <a:ext cx="4008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数据库设计</a:t>
            </a:r>
            <a:endParaRPr lang="zh-CN" altLang="en-US" sz="6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61029" y="4570963"/>
            <a:ext cx="80699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98721" y="1731484"/>
            <a:ext cx="11945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>
            <a:spLocks noEditPoints="1"/>
          </p:cNvSpPr>
          <p:nvPr/>
        </p:nvSpPr>
        <p:spPr bwMode="auto">
          <a:xfrm>
            <a:off x="2119667" y="3759525"/>
            <a:ext cx="411143" cy="412500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2" name="Group 21"/>
          <p:cNvGrpSpPr/>
          <p:nvPr/>
        </p:nvGrpSpPr>
        <p:grpSpPr>
          <a:xfrm>
            <a:off x="9637833" y="3759525"/>
            <a:ext cx="457863" cy="417946"/>
            <a:chOff x="5591176" y="4987925"/>
            <a:chExt cx="309563" cy="282575"/>
          </a:xfrm>
          <a:solidFill>
            <a:schemeClr val="bg1"/>
          </a:solidFill>
        </p:grpSpPr>
        <p:sp>
          <p:nvSpPr>
            <p:cNvPr id="23" name="Freeform 291"/>
            <p:cNvSpPr/>
            <p:nvPr/>
          </p:nvSpPr>
          <p:spPr bwMode="auto">
            <a:xfrm>
              <a:off x="5678488" y="4987925"/>
              <a:ext cx="46038" cy="95250"/>
            </a:xfrm>
            <a:custGeom>
              <a:avLst/>
              <a:gdLst>
                <a:gd name="T0" fmla="*/ 8 w 17"/>
                <a:gd name="T1" fmla="*/ 16 h 36"/>
                <a:gd name="T2" fmla="*/ 1 w 17"/>
                <a:gd name="T3" fmla="*/ 29 h 36"/>
                <a:gd name="T4" fmla="*/ 10 w 17"/>
                <a:gd name="T5" fmla="*/ 36 h 36"/>
                <a:gd name="T6" fmla="*/ 12 w 17"/>
                <a:gd name="T7" fmla="*/ 34 h 36"/>
                <a:gd name="T8" fmla="*/ 10 w 17"/>
                <a:gd name="T9" fmla="*/ 32 h 36"/>
                <a:gd name="T10" fmla="*/ 4 w 17"/>
                <a:gd name="T11" fmla="*/ 28 h 36"/>
                <a:gd name="T12" fmla="*/ 10 w 17"/>
                <a:gd name="T13" fmla="*/ 20 h 36"/>
                <a:gd name="T14" fmla="*/ 16 w 17"/>
                <a:gd name="T15" fmla="*/ 9 h 36"/>
                <a:gd name="T16" fmla="*/ 5 w 17"/>
                <a:gd name="T17" fmla="*/ 0 h 36"/>
                <a:gd name="T18" fmla="*/ 3 w 17"/>
                <a:gd name="T19" fmla="*/ 2 h 36"/>
                <a:gd name="T20" fmla="*/ 5 w 17"/>
                <a:gd name="T21" fmla="*/ 4 h 36"/>
                <a:gd name="T22" fmla="*/ 12 w 17"/>
                <a:gd name="T23" fmla="*/ 10 h 36"/>
                <a:gd name="T24" fmla="*/ 8 w 17"/>
                <a:gd name="T2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36">
                  <a:moveTo>
                    <a:pt x="8" y="16"/>
                  </a:moveTo>
                  <a:cubicBezTo>
                    <a:pt x="2" y="19"/>
                    <a:pt x="0" y="24"/>
                    <a:pt x="1" y="29"/>
                  </a:cubicBezTo>
                  <a:cubicBezTo>
                    <a:pt x="1" y="33"/>
                    <a:pt x="5" y="36"/>
                    <a:pt x="10" y="36"/>
                  </a:cubicBezTo>
                  <a:cubicBezTo>
                    <a:pt x="11" y="36"/>
                    <a:pt x="12" y="35"/>
                    <a:pt x="12" y="34"/>
                  </a:cubicBezTo>
                  <a:cubicBezTo>
                    <a:pt x="12" y="33"/>
                    <a:pt x="11" y="32"/>
                    <a:pt x="10" y="32"/>
                  </a:cubicBezTo>
                  <a:cubicBezTo>
                    <a:pt x="6" y="32"/>
                    <a:pt x="5" y="30"/>
                    <a:pt x="4" y="28"/>
                  </a:cubicBezTo>
                  <a:cubicBezTo>
                    <a:pt x="4" y="25"/>
                    <a:pt x="5" y="22"/>
                    <a:pt x="10" y="20"/>
                  </a:cubicBezTo>
                  <a:cubicBezTo>
                    <a:pt x="16" y="17"/>
                    <a:pt x="17" y="13"/>
                    <a:pt x="16" y="9"/>
                  </a:cubicBezTo>
                  <a:cubicBezTo>
                    <a:pt x="15" y="4"/>
                    <a:pt x="10" y="0"/>
                    <a:pt x="5" y="0"/>
                  </a:cubicBezTo>
                  <a:cubicBezTo>
                    <a:pt x="4" y="0"/>
                    <a:pt x="3" y="1"/>
                    <a:pt x="3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9" y="4"/>
                    <a:pt x="12" y="7"/>
                    <a:pt x="12" y="10"/>
                  </a:cubicBezTo>
                  <a:cubicBezTo>
                    <a:pt x="13" y="13"/>
                    <a:pt x="11" y="15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Freeform 292"/>
            <p:cNvSpPr/>
            <p:nvPr/>
          </p:nvSpPr>
          <p:spPr bwMode="auto">
            <a:xfrm>
              <a:off x="5724526" y="4987925"/>
              <a:ext cx="44450" cy="95250"/>
            </a:xfrm>
            <a:custGeom>
              <a:avLst/>
              <a:gdLst>
                <a:gd name="T0" fmla="*/ 9 w 17"/>
                <a:gd name="T1" fmla="*/ 16 h 36"/>
                <a:gd name="T2" fmla="*/ 1 w 17"/>
                <a:gd name="T3" fmla="*/ 29 h 36"/>
                <a:gd name="T4" fmla="*/ 10 w 17"/>
                <a:gd name="T5" fmla="*/ 36 h 36"/>
                <a:gd name="T6" fmla="*/ 12 w 17"/>
                <a:gd name="T7" fmla="*/ 34 h 36"/>
                <a:gd name="T8" fmla="*/ 10 w 17"/>
                <a:gd name="T9" fmla="*/ 32 h 36"/>
                <a:gd name="T10" fmla="*/ 5 w 17"/>
                <a:gd name="T11" fmla="*/ 28 h 36"/>
                <a:gd name="T12" fmla="*/ 10 w 17"/>
                <a:gd name="T13" fmla="*/ 20 h 36"/>
                <a:gd name="T14" fmla="*/ 17 w 17"/>
                <a:gd name="T15" fmla="*/ 9 h 36"/>
                <a:gd name="T16" fmla="*/ 5 w 17"/>
                <a:gd name="T17" fmla="*/ 0 h 36"/>
                <a:gd name="T18" fmla="*/ 3 w 17"/>
                <a:gd name="T19" fmla="*/ 2 h 36"/>
                <a:gd name="T20" fmla="*/ 5 w 17"/>
                <a:gd name="T21" fmla="*/ 4 h 36"/>
                <a:gd name="T22" fmla="*/ 13 w 17"/>
                <a:gd name="T23" fmla="*/ 10 h 36"/>
                <a:gd name="T24" fmla="*/ 9 w 17"/>
                <a:gd name="T2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36">
                  <a:moveTo>
                    <a:pt x="9" y="16"/>
                  </a:moveTo>
                  <a:cubicBezTo>
                    <a:pt x="2" y="19"/>
                    <a:pt x="0" y="24"/>
                    <a:pt x="1" y="29"/>
                  </a:cubicBezTo>
                  <a:cubicBezTo>
                    <a:pt x="2" y="33"/>
                    <a:pt x="6" y="36"/>
                    <a:pt x="10" y="36"/>
                  </a:cubicBezTo>
                  <a:cubicBezTo>
                    <a:pt x="11" y="36"/>
                    <a:pt x="12" y="35"/>
                    <a:pt x="12" y="34"/>
                  </a:cubicBezTo>
                  <a:cubicBezTo>
                    <a:pt x="12" y="33"/>
                    <a:pt x="11" y="32"/>
                    <a:pt x="10" y="32"/>
                  </a:cubicBezTo>
                  <a:cubicBezTo>
                    <a:pt x="7" y="32"/>
                    <a:pt x="5" y="30"/>
                    <a:pt x="5" y="28"/>
                  </a:cubicBezTo>
                  <a:cubicBezTo>
                    <a:pt x="4" y="25"/>
                    <a:pt x="6" y="22"/>
                    <a:pt x="10" y="20"/>
                  </a:cubicBezTo>
                  <a:cubicBezTo>
                    <a:pt x="16" y="17"/>
                    <a:pt x="17" y="13"/>
                    <a:pt x="17" y="9"/>
                  </a:cubicBezTo>
                  <a:cubicBezTo>
                    <a:pt x="16" y="4"/>
                    <a:pt x="11" y="0"/>
                    <a:pt x="5" y="0"/>
                  </a:cubicBezTo>
                  <a:cubicBezTo>
                    <a:pt x="4" y="0"/>
                    <a:pt x="3" y="1"/>
                    <a:pt x="3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9" y="4"/>
                    <a:pt x="12" y="7"/>
                    <a:pt x="13" y="10"/>
                  </a:cubicBezTo>
                  <a:cubicBezTo>
                    <a:pt x="13" y="13"/>
                    <a:pt x="12" y="15"/>
                    <a:pt x="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5" name="Freeform 293"/>
            <p:cNvSpPr>
              <a:spLocks noEditPoints="1"/>
            </p:cNvSpPr>
            <p:nvPr/>
          </p:nvSpPr>
          <p:spPr bwMode="auto">
            <a:xfrm>
              <a:off x="5591176" y="5099050"/>
              <a:ext cx="309563" cy="171450"/>
            </a:xfrm>
            <a:custGeom>
              <a:avLst/>
              <a:gdLst>
                <a:gd name="T0" fmla="*/ 113 w 116"/>
                <a:gd name="T1" fmla="*/ 20 h 64"/>
                <a:gd name="T2" fmla="*/ 100 w 116"/>
                <a:gd name="T3" fmla="*/ 12 h 64"/>
                <a:gd name="T4" fmla="*/ 100 w 116"/>
                <a:gd name="T5" fmla="*/ 11 h 64"/>
                <a:gd name="T6" fmla="*/ 89 w 116"/>
                <a:gd name="T7" fmla="*/ 0 h 64"/>
                <a:gd name="T8" fmla="*/ 12 w 116"/>
                <a:gd name="T9" fmla="*/ 0 h 64"/>
                <a:gd name="T10" fmla="*/ 0 w 116"/>
                <a:gd name="T11" fmla="*/ 11 h 64"/>
                <a:gd name="T12" fmla="*/ 0 w 116"/>
                <a:gd name="T13" fmla="*/ 22 h 64"/>
                <a:gd name="T14" fmla="*/ 50 w 116"/>
                <a:gd name="T15" fmla="*/ 64 h 64"/>
                <a:gd name="T16" fmla="*/ 89 w 116"/>
                <a:gd name="T17" fmla="*/ 48 h 64"/>
                <a:gd name="T18" fmla="*/ 94 w 116"/>
                <a:gd name="T19" fmla="*/ 48 h 64"/>
                <a:gd name="T20" fmla="*/ 110 w 116"/>
                <a:gd name="T21" fmla="*/ 41 h 64"/>
                <a:gd name="T22" fmla="*/ 113 w 116"/>
                <a:gd name="T23" fmla="*/ 20 h 64"/>
                <a:gd name="T24" fmla="*/ 50 w 116"/>
                <a:gd name="T25" fmla="*/ 56 h 64"/>
                <a:gd name="T26" fmla="*/ 8 w 116"/>
                <a:gd name="T27" fmla="*/ 22 h 64"/>
                <a:gd name="T28" fmla="*/ 8 w 116"/>
                <a:gd name="T29" fmla="*/ 11 h 64"/>
                <a:gd name="T30" fmla="*/ 12 w 116"/>
                <a:gd name="T31" fmla="*/ 8 h 64"/>
                <a:gd name="T32" fmla="*/ 89 w 116"/>
                <a:gd name="T33" fmla="*/ 8 h 64"/>
                <a:gd name="T34" fmla="*/ 92 w 116"/>
                <a:gd name="T35" fmla="*/ 11 h 64"/>
                <a:gd name="T36" fmla="*/ 92 w 116"/>
                <a:gd name="T37" fmla="*/ 22 h 64"/>
                <a:gd name="T38" fmla="*/ 50 w 116"/>
                <a:gd name="T39" fmla="*/ 56 h 64"/>
                <a:gd name="T40" fmla="*/ 104 w 116"/>
                <a:gd name="T41" fmla="*/ 36 h 64"/>
                <a:gd name="T42" fmla="*/ 95 w 116"/>
                <a:gd name="T43" fmla="*/ 40 h 64"/>
                <a:gd name="T44" fmla="*/ 100 w 116"/>
                <a:gd name="T45" fmla="*/ 22 h 64"/>
                <a:gd name="T46" fmla="*/ 100 w 116"/>
                <a:gd name="T47" fmla="*/ 20 h 64"/>
                <a:gd name="T48" fmla="*/ 106 w 116"/>
                <a:gd name="T49" fmla="*/ 24 h 64"/>
                <a:gd name="T50" fmla="*/ 104 w 116"/>
                <a:gd name="T5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" h="64">
                  <a:moveTo>
                    <a:pt x="113" y="20"/>
                  </a:moveTo>
                  <a:cubicBezTo>
                    <a:pt x="112" y="17"/>
                    <a:pt x="108" y="13"/>
                    <a:pt x="100" y="12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5"/>
                    <a:pt x="95" y="0"/>
                    <a:pt x="8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45"/>
                    <a:pt x="23" y="64"/>
                    <a:pt x="50" y="64"/>
                  </a:cubicBezTo>
                  <a:cubicBezTo>
                    <a:pt x="66" y="64"/>
                    <a:pt x="80" y="58"/>
                    <a:pt x="89" y="48"/>
                  </a:cubicBezTo>
                  <a:cubicBezTo>
                    <a:pt x="91" y="48"/>
                    <a:pt x="93" y="48"/>
                    <a:pt x="94" y="48"/>
                  </a:cubicBezTo>
                  <a:cubicBezTo>
                    <a:pt x="101" y="48"/>
                    <a:pt x="106" y="46"/>
                    <a:pt x="110" y="41"/>
                  </a:cubicBezTo>
                  <a:cubicBezTo>
                    <a:pt x="115" y="34"/>
                    <a:pt x="116" y="26"/>
                    <a:pt x="113" y="20"/>
                  </a:cubicBezTo>
                  <a:close/>
                  <a:moveTo>
                    <a:pt x="50" y="56"/>
                  </a:moveTo>
                  <a:cubicBezTo>
                    <a:pt x="27" y="56"/>
                    <a:pt x="8" y="41"/>
                    <a:pt x="8" y="2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91" y="8"/>
                    <a:pt x="92" y="10"/>
                    <a:pt x="92" y="1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41"/>
                    <a:pt x="73" y="56"/>
                    <a:pt x="50" y="56"/>
                  </a:cubicBezTo>
                  <a:close/>
                  <a:moveTo>
                    <a:pt x="104" y="36"/>
                  </a:moveTo>
                  <a:cubicBezTo>
                    <a:pt x="103" y="38"/>
                    <a:pt x="100" y="40"/>
                    <a:pt x="95" y="40"/>
                  </a:cubicBezTo>
                  <a:cubicBezTo>
                    <a:pt x="98" y="35"/>
                    <a:pt x="100" y="28"/>
                    <a:pt x="100" y="22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3" y="20"/>
                    <a:pt x="105" y="22"/>
                    <a:pt x="106" y="24"/>
                  </a:cubicBezTo>
                  <a:cubicBezTo>
                    <a:pt x="108" y="27"/>
                    <a:pt x="107" y="32"/>
                    <a:pt x="10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8" name="任意多边形: 形状 27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9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30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68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1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58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2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42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3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40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4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36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5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102722" y="118611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用例图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 descr="mmexport16225158074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65" y="309245"/>
            <a:ext cx="8813165" cy="6447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12065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E-R</a:t>
            </a:r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图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内容占位符 3" descr="QQ图片202106012153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771525"/>
            <a:ext cx="9926955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依赖图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内容占位符 3" descr="QQ图片2021060121535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380" y="836295"/>
            <a:ext cx="10379075" cy="5786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558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210629" y="1400111"/>
            <a:ext cx="1770742" cy="1770742"/>
          </a:xfrm>
          <a:prstGeom prst="ellipse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709034" y="3555300"/>
            <a:ext cx="47739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部分代码说明</a:t>
            </a:r>
            <a:endParaRPr lang="zh-CN" altLang="en-US" sz="6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98721" y="1731484"/>
            <a:ext cx="11945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26384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创建</a:t>
            </a:r>
            <a:r>
              <a:rPr lang="en-US" altLang="zh-CN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AUTHOR</a:t>
            </a:r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表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rcRect l="695" t="2744"/>
          <a:stretch>
            <a:fillRect/>
          </a:stretch>
        </p:blipFill>
        <p:spPr>
          <a:xfrm>
            <a:off x="1362075" y="560070"/>
            <a:ext cx="9700895" cy="17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216785"/>
            <a:ext cx="8550910" cy="4021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 flipH="1">
            <a:off x="0" y="0"/>
            <a:ext cx="12192001" cy="560322"/>
          </a:xfrm>
          <a:custGeom>
            <a:avLst/>
            <a:gdLst>
              <a:gd name="connsiteX0" fmla="*/ 12192001 w 12192001"/>
              <a:gd name="connsiteY0" fmla="*/ 0 h 560322"/>
              <a:gd name="connsiteX1" fmla="*/ 11315628 w 12192001"/>
              <a:gd name="connsiteY1" fmla="*/ 0 h 560322"/>
              <a:gd name="connsiteX2" fmla="*/ 10896601 w 12192001"/>
              <a:gd name="connsiteY2" fmla="*/ 0 h 560322"/>
              <a:gd name="connsiteX3" fmla="*/ 0 w 12192001"/>
              <a:gd name="connsiteY3" fmla="*/ 0 h 560322"/>
              <a:gd name="connsiteX4" fmla="*/ 0 w 12192001"/>
              <a:gd name="connsiteY4" fmla="*/ 560322 h 560322"/>
              <a:gd name="connsiteX5" fmla="*/ 1436693 w 12192001"/>
              <a:gd name="connsiteY5" fmla="*/ 560322 h 560322"/>
              <a:gd name="connsiteX6" fmla="*/ 1487689 w 12192001"/>
              <a:gd name="connsiteY6" fmla="*/ 553972 h 560322"/>
              <a:gd name="connsiteX7" fmla="*/ 2202989 w 12192001"/>
              <a:gd name="connsiteY7" fmla="*/ 124422 h 560322"/>
              <a:gd name="connsiteX8" fmla="*/ 10345658 w 12192001"/>
              <a:gd name="connsiteY8" fmla="*/ 123048 h 560322"/>
              <a:gd name="connsiteX9" fmla="*/ 11315628 w 12192001"/>
              <a:gd name="connsiteY9" fmla="*/ 124077 h 560322"/>
              <a:gd name="connsiteX10" fmla="*/ 11315628 w 12192001"/>
              <a:gd name="connsiteY10" fmla="*/ 124767 h 560322"/>
              <a:gd name="connsiteX11" fmla="*/ 12192001 w 12192001"/>
              <a:gd name="connsiteY11" fmla="*/ 124767 h 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60322">
                <a:moveTo>
                  <a:pt x="12192001" y="0"/>
                </a:moveTo>
                <a:lnTo>
                  <a:pt x="11315628" y="0"/>
                </a:lnTo>
                <a:lnTo>
                  <a:pt x="10896601" y="0"/>
                </a:lnTo>
                <a:lnTo>
                  <a:pt x="0" y="0"/>
                </a:lnTo>
                <a:lnTo>
                  <a:pt x="0" y="560322"/>
                </a:lnTo>
                <a:lnTo>
                  <a:pt x="1436693" y="560322"/>
                </a:lnTo>
                <a:lnTo>
                  <a:pt x="1487689" y="553972"/>
                </a:lnTo>
                <a:cubicBezTo>
                  <a:pt x="1946630" y="479205"/>
                  <a:pt x="1882314" y="157914"/>
                  <a:pt x="2202989" y="124422"/>
                </a:cubicBezTo>
                <a:cubicBezTo>
                  <a:pt x="2483580" y="95117"/>
                  <a:pt x="7090628" y="117096"/>
                  <a:pt x="10345658" y="123048"/>
                </a:cubicBezTo>
                <a:lnTo>
                  <a:pt x="11315628" y="124077"/>
                </a:lnTo>
                <a:lnTo>
                  <a:pt x="11315628" y="124767"/>
                </a:lnTo>
                <a:lnTo>
                  <a:pt x="12192001" y="124767"/>
                </a:lnTo>
                <a:close/>
              </a:path>
            </a:pathLst>
          </a:custGeom>
          <a:solidFill>
            <a:srgbClr val="36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E1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0a08b82d-b901-49a2-9ed4-ad8ff45e67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712028" y="76201"/>
            <a:ext cx="1229147" cy="373700"/>
            <a:chOff x="2509157" y="2287268"/>
            <a:chExt cx="6750931" cy="2052500"/>
          </a:xfrm>
          <a:solidFill>
            <a:schemeClr val="bg1"/>
          </a:solidFill>
        </p:grpSpPr>
        <p:grpSp>
          <p:nvGrpSpPr>
            <p:cNvPr id="17" name="îSľíďè"/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  <a:grpFill/>
          </p:grpSpPr>
          <p:sp>
            <p:nvSpPr>
              <p:cNvPr id="55" name="ïṩḷïḓé"/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ṩlîďe"/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ṥļîde"/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ïṥľídé"/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  <a:grpFill/>
          </p:grpSpPr>
          <p:sp>
            <p:nvSpPr>
              <p:cNvPr id="45" name="îSľíḑè"/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íş1îḓé"/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Slïḓé"/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Slïḑe"/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sḷïḓè"/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ṥḻïdè"/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ṥḷíḍê"/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ḷîḑê"/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ïṥḻiďe"/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ṧļíḍè"/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iSlïḓê"/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  <a:grpFill/>
          </p:grpSpPr>
          <p:sp>
            <p:nvSpPr>
              <p:cNvPr id="29" name="îṩlîḓe"/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ş1ïde"/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ṡļíḍè"/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ļïde"/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šļïḋe"/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1íḓê"/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šľîḓé"/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ļïḍè"/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śľiďê"/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ṧlïdê"/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ïďé"/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śļîďé"/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ṧḷïďe"/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ṧľiḋê"/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ŝľiḍê"/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ḷîdé"/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iSḷiďe"/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  <a:grpFill/>
          </p:grpSpPr>
          <p:sp>
            <p:nvSpPr>
              <p:cNvPr id="27" name="ï$1ïḓe"/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ľïḍe"/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í$ḻídè"/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  <a:grpFill/>
          </p:grpSpPr>
          <p:sp>
            <p:nvSpPr>
              <p:cNvPr id="23" name="íşḻiḋè"/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ḷïďe"/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ḻïďè"/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ḷidé"/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ïš1íḋé"/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2722" y="118611"/>
            <a:ext cx="48907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创建</a:t>
            </a:r>
            <a:r>
              <a:rPr lang="en-US" altLang="zh-CN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UpdateChapter</a:t>
            </a:r>
            <a:r>
              <a:rPr lang="zh-CN" altLang="en-US" sz="3200" b="1" dirty="0">
                <a:solidFill>
                  <a:srgbClr val="3645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触发器</a:t>
            </a:r>
            <a:endParaRPr lang="zh-CN" altLang="en-US" sz="3200" b="1" dirty="0">
              <a:solidFill>
                <a:srgbClr val="3645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610360"/>
            <a:ext cx="11565255" cy="39858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VECTOR" val="0a08b82d-b901-49a2-9ed4-ad8ff45e6766"/>
</p:tagLst>
</file>

<file path=ppt/tags/tag10.xml><?xml version="1.0" encoding="utf-8"?>
<p:tagLst xmlns:p="http://schemas.openxmlformats.org/presentationml/2006/main">
  <p:tag name="ISLIDE.VECTOR" val="0a08b82d-b901-49a2-9ed4-ad8ff45e6766"/>
</p:tagLst>
</file>

<file path=ppt/tags/tag11.xml><?xml version="1.0" encoding="utf-8"?>
<p:tagLst xmlns:p="http://schemas.openxmlformats.org/presentationml/2006/main">
  <p:tag name="ISLIDE.VECTOR" val="0a08b82d-b901-49a2-9ed4-ad8ff45e6766"/>
</p:tagLst>
</file>

<file path=ppt/tags/tag12.xml><?xml version="1.0" encoding="utf-8"?>
<p:tagLst xmlns:p="http://schemas.openxmlformats.org/presentationml/2006/main">
  <p:tag name="ISLIDE.VECTOR" val="0a08b82d-b901-49a2-9ed4-ad8ff45e6766"/>
</p:tagLst>
</file>

<file path=ppt/tags/tag1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370*5170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4.xml><?xml version="1.0" encoding="utf-8"?>
<p:tagLst xmlns:p="http://schemas.openxmlformats.org/presentationml/2006/main">
  <p:tag name="ISLIDE.VECTOR" val="0a08b82d-b901-49a2-9ed4-ad8ff45e6766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370*5170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.xml><?xml version="1.0" encoding="utf-8"?>
<p:tagLst xmlns:p="http://schemas.openxmlformats.org/presentationml/2006/main">
  <p:tag name="ISLIDE.VECTOR" val="0a08b82d-b901-49a2-9ed4-ad8ff45e6766"/>
</p:tagLst>
</file>

<file path=ppt/tags/tag1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370*5170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8.xml><?xml version="1.0" encoding="utf-8"?>
<p:tagLst xmlns:p="http://schemas.openxmlformats.org/presentationml/2006/main">
  <p:tag name="ISLIDE.VECTOR" val="0a08b82d-b901-49a2-9ed4-ad8ff45e6766"/>
</p:tagLst>
</file>

<file path=ppt/tags/tag1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81*4981*837*83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ISLIDE.VECTOR" val="0a08b82d-b901-49a2-9ed4-ad8ff45e6766"/>
</p:tagLst>
</file>

<file path=ppt/tags/tag20.xml><?xml version="1.0" encoding="utf-8"?>
<p:tagLst xmlns:p="http://schemas.openxmlformats.org/presentationml/2006/main">
  <p:tag name="ISLIDE.VECTOR" val="0a08b82d-b901-49a2-9ed4-ad8ff45e6766"/>
</p:tagLst>
</file>

<file path=ppt/tags/tag3.xml><?xml version="1.0" encoding="utf-8"?>
<p:tagLst xmlns:p="http://schemas.openxmlformats.org/presentationml/2006/main">
  <p:tag name="ISLIDE.VECTOR" val="0a08b82d-b901-49a2-9ed4-ad8ff45e6766"/>
</p:tagLst>
</file>

<file path=ppt/tags/tag4.xml><?xml version="1.0" encoding="utf-8"?>
<p:tagLst xmlns:p="http://schemas.openxmlformats.org/presentationml/2006/main">
  <p:tag name="ISLIDE.VECTOR" val="0a08b82d-b901-49a2-9ed4-ad8ff45e6766"/>
</p:tagLst>
</file>

<file path=ppt/tags/tag5.xml><?xml version="1.0" encoding="utf-8"?>
<p:tagLst xmlns:p="http://schemas.openxmlformats.org/presentationml/2006/main">
  <p:tag name="ISLIDE.VECTOR" val="0a08b82d-b901-49a2-9ed4-ad8ff45e6766"/>
</p:tagLst>
</file>

<file path=ppt/tags/tag6.xml><?xml version="1.0" encoding="utf-8"?>
<p:tagLst xmlns:p="http://schemas.openxmlformats.org/presentationml/2006/main">
  <p:tag name="ISLIDE.VECTOR" val="0a08b82d-b901-49a2-9ed4-ad8ff45e6766"/>
</p:tagLst>
</file>

<file path=ppt/tags/tag7.xml><?xml version="1.0" encoding="utf-8"?>
<p:tagLst xmlns:p="http://schemas.openxmlformats.org/presentationml/2006/main">
  <p:tag name="ISLIDE.VECTOR" val="0a08b82d-b901-49a2-9ed4-ad8ff45e6766"/>
</p:tagLst>
</file>

<file path=ppt/tags/tag8.xml><?xml version="1.0" encoding="utf-8"?>
<p:tagLst xmlns:p="http://schemas.openxmlformats.org/presentationml/2006/main">
  <p:tag name="ISLIDE.VECTOR" val="0a08b82d-b901-49a2-9ed4-ad8ff45e6766"/>
</p:tagLst>
</file>

<file path=ppt/tags/tag9.xml><?xml version="1.0" encoding="utf-8"?>
<p:tagLst xmlns:p="http://schemas.openxmlformats.org/presentationml/2006/main">
  <p:tag name="ISLIDE.VECTOR" val="0a08b82d-b901-49a2-9ed4-ad8ff45e676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WPS 演示</Application>
  <PresentationFormat>宽屏</PresentationFormat>
  <Paragraphs>54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思源黑体 CN Medium</vt:lpstr>
      <vt:lpstr>黑体</vt:lpstr>
      <vt:lpstr>思源黑体 CN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风云办公</dc:creator>
  <cp:lastModifiedBy>XC</cp:lastModifiedBy>
  <cp:revision>58</cp:revision>
  <dcterms:created xsi:type="dcterms:W3CDTF">2019-05-31T04:47:00Z</dcterms:created>
  <dcterms:modified xsi:type="dcterms:W3CDTF">2021-06-08T11:08:23Z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